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8" r:id="rId4"/>
  </p:sldMasterIdLst>
  <p:notesMasterIdLst>
    <p:notesMasterId r:id="rId6"/>
  </p:notesMasterIdLst>
  <p:handoutMasterIdLst>
    <p:handoutMasterId r:id="rId7"/>
  </p:handoutMasterIdLst>
  <p:sldIdLst>
    <p:sldId id="351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892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E87415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54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pos="384"/>
        <p:guide orient="horz" pos="1320"/>
        <p:guide pos="665"/>
        <p:guide pos="892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D2CE6A26-1279-46E1-A2F7-7368D2DC7D65}" type="datetime1">
              <a:rPr lang="it-IT" smtClean="0"/>
              <a:t>14/02/2025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77777AE-A626-4F47-81EF-9ADAA3528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97BF8795-5E65-46D6-A6ED-BED1A7977B13}" type="datetime1">
              <a:rPr lang="it-IT" smtClean="0"/>
              <a:pPr/>
              <a:t>14/02/2025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1449098-A5DD-8745-9BDA-7818ECA228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0490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2691481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1260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30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0867832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235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599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9153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50149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ronto a 3 livell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igura a mano libera: Forma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6" y="4738619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80" name="Figura a mano libera: Forma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9" y="3890131"/>
            <a:ext cx="8168514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rgbClr val="FFFFFF">
              <a:alpha val="9020"/>
            </a:srgb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7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2576" y="2112264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322576" y="3584448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22576" y="5056632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7" y="2112264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67" y="3584448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967" y="5056632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Figura a mano libera 20">
            <a:extLst>
              <a:ext uri="{FF2B5EF4-FFF2-40B4-BE49-F238E27FC236}">
                <a16:creationId xmlns:a16="http://schemas.microsoft.com/office/drawing/2014/main" id="{2A6493E8-F2AE-5491-F7CD-3353151475C3}"/>
              </a:ext>
            </a:extLst>
          </p:cNvPr>
          <p:cNvSpPr/>
          <p:nvPr userDrawn="1"/>
        </p:nvSpPr>
        <p:spPr>
          <a:xfrm flipH="1">
            <a:off x="-3049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9601ADF-C91C-77ED-D530-0E52DBC63A67}"/>
              </a:ext>
            </a:extLst>
          </p:cNvPr>
          <p:cNvGrpSpPr/>
          <p:nvPr userDrawn="1"/>
        </p:nvGrpSpPr>
        <p:grpSpPr>
          <a:xfrm rot="5400000">
            <a:off x="10931263" y="-282477"/>
            <a:ext cx="765825" cy="1645784"/>
            <a:chOff x="8199817" y="1711575"/>
            <a:chExt cx="765825" cy="1645784"/>
          </a:xfrm>
        </p:grpSpPr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E96A202B-4688-2F12-2816-EEA0EE7F5655}"/>
                </a:ext>
              </a:extLst>
            </p:cNvPr>
            <p:cNvSpPr/>
            <p:nvPr/>
          </p:nvSpPr>
          <p:spPr>
            <a:xfrm rot="10800000">
              <a:off x="8199817" y="1711575"/>
              <a:ext cx="765825" cy="877212"/>
            </a:xfrm>
            <a:custGeom>
              <a:avLst/>
              <a:gdLst>
                <a:gd name="connsiteX0" fmla="*/ 765825 w 765825"/>
                <a:gd name="connsiteY0" fmla="*/ 108637 h 877212"/>
                <a:gd name="connsiteX1" fmla="*/ 765825 w 765825"/>
                <a:gd name="connsiteY1" fmla="*/ 0 h 877212"/>
                <a:gd name="connsiteX2" fmla="*/ 0 w 765825"/>
                <a:gd name="connsiteY2" fmla="*/ 768569 h 877212"/>
                <a:gd name="connsiteX3" fmla="*/ 0 w 765825"/>
                <a:gd name="connsiteY3" fmla="*/ 877213 h 877212"/>
                <a:gd name="connsiteX4" fmla="*/ 765825 w 765825"/>
                <a:gd name="connsiteY4" fmla="*/ 108637 h 87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2">
                  <a:moveTo>
                    <a:pt x="765825" y="108637"/>
                  </a:moveTo>
                  <a:lnTo>
                    <a:pt x="765825" y="0"/>
                  </a:lnTo>
                  <a:lnTo>
                    <a:pt x="0" y="768569"/>
                  </a:lnTo>
                  <a:lnTo>
                    <a:pt x="0" y="877213"/>
                  </a:lnTo>
                  <a:lnTo>
                    <a:pt x="765825" y="108637"/>
                  </a:lnTo>
                  <a:close/>
                </a:path>
              </a:pathLst>
            </a:custGeom>
            <a:solidFill>
              <a:srgbClr val="FF0000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BE191A7B-B69B-BED4-72E8-96954F2B1A27}"/>
                </a:ext>
              </a:extLst>
            </p:cNvPr>
            <p:cNvSpPr/>
            <p:nvPr/>
          </p:nvSpPr>
          <p:spPr>
            <a:xfrm rot="10800000">
              <a:off x="8199817" y="2095907"/>
              <a:ext cx="765825" cy="877212"/>
            </a:xfrm>
            <a:custGeom>
              <a:avLst/>
              <a:gdLst>
                <a:gd name="connsiteX0" fmla="*/ 765825 w 765825"/>
                <a:gd name="connsiteY0" fmla="*/ 108726 h 877212"/>
                <a:gd name="connsiteX1" fmla="*/ 765825 w 765825"/>
                <a:gd name="connsiteY1" fmla="*/ 0 h 877212"/>
                <a:gd name="connsiteX2" fmla="*/ 0 w 765825"/>
                <a:gd name="connsiteY2" fmla="*/ 768569 h 877212"/>
                <a:gd name="connsiteX3" fmla="*/ 0 w 765825"/>
                <a:gd name="connsiteY3" fmla="*/ 877213 h 877212"/>
                <a:gd name="connsiteX4" fmla="*/ 765825 w 765825"/>
                <a:gd name="connsiteY4" fmla="*/ 108726 h 87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2">
                  <a:moveTo>
                    <a:pt x="765825" y="108726"/>
                  </a:moveTo>
                  <a:lnTo>
                    <a:pt x="765825" y="0"/>
                  </a:lnTo>
                  <a:lnTo>
                    <a:pt x="0" y="768569"/>
                  </a:lnTo>
                  <a:lnTo>
                    <a:pt x="0" y="877213"/>
                  </a:lnTo>
                  <a:lnTo>
                    <a:pt x="765825" y="108726"/>
                  </a:lnTo>
                  <a:close/>
                </a:path>
              </a:pathLst>
            </a:custGeom>
            <a:solidFill>
              <a:schemeClr val="bg1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E638618A-5628-0B55-676B-676AD5710008}"/>
                </a:ext>
              </a:extLst>
            </p:cNvPr>
            <p:cNvSpPr/>
            <p:nvPr/>
          </p:nvSpPr>
          <p:spPr>
            <a:xfrm rot="10800000">
              <a:off x="8199817" y="2480143"/>
              <a:ext cx="765825" cy="877216"/>
            </a:xfrm>
            <a:custGeom>
              <a:avLst/>
              <a:gdLst>
                <a:gd name="connsiteX0" fmla="*/ 765825 w 765825"/>
                <a:gd name="connsiteY0" fmla="*/ 108727 h 877216"/>
                <a:gd name="connsiteX1" fmla="*/ 765825 w 765825"/>
                <a:gd name="connsiteY1" fmla="*/ 0 h 877216"/>
                <a:gd name="connsiteX2" fmla="*/ 0 w 765825"/>
                <a:gd name="connsiteY2" fmla="*/ 768572 h 877216"/>
                <a:gd name="connsiteX3" fmla="*/ 0 w 765825"/>
                <a:gd name="connsiteY3" fmla="*/ 877216 h 877216"/>
                <a:gd name="connsiteX4" fmla="*/ 765825 w 765825"/>
                <a:gd name="connsiteY4" fmla="*/ 108727 h 87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6">
                  <a:moveTo>
                    <a:pt x="765825" y="108727"/>
                  </a:moveTo>
                  <a:lnTo>
                    <a:pt x="765825" y="0"/>
                  </a:lnTo>
                  <a:lnTo>
                    <a:pt x="0" y="768572"/>
                  </a:lnTo>
                  <a:lnTo>
                    <a:pt x="0" y="877216"/>
                  </a:lnTo>
                  <a:lnTo>
                    <a:pt x="765825" y="108727"/>
                  </a:lnTo>
                  <a:close/>
                </a:path>
              </a:pathLst>
            </a:custGeom>
            <a:solidFill>
              <a:srgbClr val="33CC33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96490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6" name="Figura a mano libera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0" name="Figura a mano libera: Forma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1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28" name="Figura a mano libera: Forma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6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1" name="Figura a mano libera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8" y="1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3" name="Segnaposto testo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992" y="4005072"/>
            <a:ext cx="4709161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it-IT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it-IT" sz="2400" b="0">
                <a:solidFill>
                  <a:schemeClr val="bg1"/>
                </a:solidFill>
                <a:latin typeface="+mn-lt"/>
              </a:defRPr>
            </a:lvl2pPr>
            <a:lvl3pPr>
              <a:defRPr lang="it-IT" sz="2400" b="0">
                <a:solidFill>
                  <a:schemeClr val="bg1"/>
                </a:solidFill>
                <a:latin typeface="+mn-lt"/>
              </a:defRPr>
            </a:lvl3pPr>
            <a:lvl4pPr>
              <a:defRPr lang="it-IT" sz="2400" b="0">
                <a:solidFill>
                  <a:schemeClr val="bg1"/>
                </a:solidFill>
                <a:latin typeface="+mn-lt"/>
              </a:defRPr>
            </a:lvl4pPr>
            <a:lvl5pPr>
              <a:defRPr lang="it-IT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3768719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al parl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it-IT" sz="380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30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30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it-IT" sz="1401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9" y="1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3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2496312"/>
            <a:ext cx="3831337" cy="3721608"/>
          </a:xfrm>
          <a:noFill/>
        </p:spPr>
        <p:txBody>
          <a:bodyPr lIns="0" tIns="0" rIns="0" bIns="0" rtlCol="0">
            <a:normAutofit/>
          </a:bodyPr>
          <a:lstStyle>
            <a:lvl1pPr marL="347476" indent="-347476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  <a:defRPr lang="it-IT" sz="2400">
                <a:solidFill>
                  <a:schemeClr val="bg1"/>
                </a:solidFill>
              </a:defRPr>
            </a:lvl1pPr>
            <a:lvl2pPr marL="694953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2pPr>
            <a:lvl3pPr marL="1097294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7" y="3469875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7" y="4491290"/>
            <a:ext cx="5764469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sz="180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it-IT" sz="50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7265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it-IT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dest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1"/>
            <a:ext cx="6067452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10928" y="1645498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8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immagin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8" y="1645498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408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08592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3408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8592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3408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8652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3408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8652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 sinist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" y="1"/>
            <a:ext cx="6062651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7" y="160934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1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immagin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7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1" y="160934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5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6391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35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6391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935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6391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35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6391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CONTOSO ALL-HANDS</a:t>
            </a:r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9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2" y="2"/>
            <a:ext cx="1876046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2103" y="2688336"/>
            <a:ext cx="4251961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it-IT" sz="2400" smtClean="0">
                <a:solidFill>
                  <a:schemeClr val="bg1"/>
                </a:solidFill>
              </a:defRPr>
            </a:lvl1pPr>
            <a:lvl2pPr>
              <a:defRPr lang="it-IT" sz="2400" smtClean="0">
                <a:solidFill>
                  <a:schemeClr val="bg1"/>
                </a:solidFill>
              </a:defRPr>
            </a:lvl2pPr>
            <a:lvl3pPr>
              <a:defRPr lang="it-IT" sz="2400" smtClean="0">
                <a:solidFill>
                  <a:schemeClr val="bg1"/>
                </a:solidFill>
              </a:defRPr>
            </a:lvl3pPr>
            <a:lvl4pPr>
              <a:defRPr lang="it-IT" sz="2400" smtClean="0">
                <a:solidFill>
                  <a:schemeClr val="bg1"/>
                </a:solidFill>
              </a:defRPr>
            </a:lvl4pPr>
            <a:lvl5pPr>
              <a:defRPr lang="it-IT" sz="2400">
                <a:solidFill>
                  <a:schemeClr val="bg1"/>
                </a:solidFill>
              </a:defRPr>
            </a:lvl5pPr>
          </a:lstStyle>
          <a:p>
            <a:pPr marL="347476" lvl="0" indent="-347476" rtl="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it-IT" noProof="0"/>
              <a:t>Fare clic per modificare lo stile del titolo</a:t>
            </a:r>
          </a:p>
          <a:p>
            <a:pPr marL="694953" lvl="1" indent="-347476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Secondo livello</a:t>
            </a:r>
          </a:p>
          <a:p>
            <a:pPr marL="1097294" lvl="2" indent="-347476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Terzo livello</a:t>
            </a:r>
          </a:p>
          <a:p>
            <a:pPr lvl="3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Quarto livello</a:t>
            </a:r>
          </a:p>
          <a:p>
            <a:pPr lvl="4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it-IT" sz="3801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1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1"/>
              </a:spcAft>
              <a:defRPr lang="it-IT" sz="1401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g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3" y="0"/>
            <a:ext cx="7060354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9" name="Figura a mano libera: Forma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7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sz="1801" noProof="0"/>
          </a:p>
        </p:txBody>
      </p:sp>
      <p:sp>
        <p:nvSpPr>
          <p:cNvPr id="141" name="Figura a mano libera: Forma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9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sz="1801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ic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7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825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1"/>
              </a:spcBef>
              <a:spcAft>
                <a:spcPts val="601"/>
              </a:spcAft>
              <a:buFont typeface="Arial" panose="020B0604020202020204" pitchFamily="34" charset="0"/>
              <a:buNone/>
              <a:defRPr lang="it-IT" sz="2400">
                <a:solidFill>
                  <a:schemeClr val="bg1"/>
                </a:solidFill>
              </a:defRPr>
            </a:lvl1pPr>
            <a:lvl2pPr marL="694953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2pPr>
            <a:lvl3pPr marL="1097294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9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9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9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9656" y="2551113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9656" y="3648234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9656" y="4745515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2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5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9" y="0"/>
            <a:ext cx="1937044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igura a mano libera: Forma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9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0304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inis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2376" y="1947672"/>
            <a:ext cx="4636009" cy="2441448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6" name="Figura a mano libera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2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sz="1801" noProof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rret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1"/>
            <a:ext cx="6067452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1" y="2002536"/>
            <a:ext cx="4590288" cy="4370832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5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Figura a mano libera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8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310" name="Figura a mano libera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2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pic>
        <p:nvPicPr>
          <p:cNvPr id="311" name="Elemento grafico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giornamento trimestr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5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78608" y="2093976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578608" y="3566160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578608" y="5038344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2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7" name="Segnaposto testo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9672" y="1828800"/>
            <a:ext cx="4672585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it-IT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it-IT" sz="2400" b="0">
                <a:solidFill>
                  <a:schemeClr val="bg1"/>
                </a:solidFill>
                <a:latin typeface="+mn-lt"/>
              </a:defRPr>
            </a:lvl2pPr>
            <a:lvl3pPr>
              <a:defRPr lang="it-IT" sz="2400" b="0">
                <a:solidFill>
                  <a:schemeClr val="bg1"/>
                </a:solidFill>
                <a:latin typeface="+mn-lt"/>
              </a:defRPr>
            </a:lvl3pPr>
            <a:lvl4pPr>
              <a:defRPr lang="it-IT" sz="2400" b="0">
                <a:solidFill>
                  <a:schemeClr val="bg1"/>
                </a:solidFill>
                <a:latin typeface="+mn-lt"/>
              </a:defRPr>
            </a:lvl4pPr>
            <a:lvl5pPr>
              <a:defRPr lang="it-IT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nde e ris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it-IT" sz="50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521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it-IT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00007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728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9132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4388100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653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269070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767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3675" r:id="rId19"/>
    <p:sldLayoutId id="2147483676" r:id="rId20"/>
    <p:sldLayoutId id="2147483677" r:id="rId21"/>
    <p:sldLayoutId id="2147483678" r:id="rId22"/>
    <p:sldLayoutId id="2147483703" r:id="rId23"/>
    <p:sldLayoutId id="2147483704" r:id="rId24"/>
    <p:sldLayoutId id="2147483681" r:id="rId25"/>
    <p:sldLayoutId id="2147483679" r:id="rId26"/>
    <p:sldLayoutId id="2147483685" r:id="rId27"/>
    <p:sldLayoutId id="2147483686" r:id="rId28"/>
    <p:sldLayoutId id="2147483682" r:id="rId29"/>
    <p:sldLayoutId id="2147483692" r:id="rId30"/>
    <p:sldLayoutId id="2147483701" r:id="rId31"/>
    <p:sldLayoutId id="2147483683" r:id="rId32"/>
    <p:sldLayoutId id="2147483702" r:id="rId33"/>
    <p:sldLayoutId id="2147483705" r:id="rId34"/>
    <p:sldLayoutId id="2147483680" r:id="rId3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OMUNE.OLGIATEMOLGORA@CERT.SAGA.IT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E7805-E37D-9943-EADD-2FE91338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04" y="1399057"/>
            <a:ext cx="9188826" cy="4114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L’AMMINISTRAZIONE COMUNALE HA L’ONORE DI PREMIARE 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5902A4-AA7E-A450-D58C-71746EC86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83743" y="5782770"/>
            <a:ext cx="9223332" cy="264347"/>
          </a:xfrm>
        </p:spPr>
        <p:txBody>
          <a:bodyPr/>
          <a:lstStyle/>
          <a:p>
            <a:pPr algn="ctr" rtl="0"/>
            <a:r>
              <a:rPr lang="it-IT" sz="1200" b="1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12 APRILE 2025 – DURANTE LA CERIMONIA DEL SANTO PATRONO DEL COMUNE DI OLGIATE MOLGORA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DAED30E-A011-D8BC-797E-2AF68734D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6259" y="3552651"/>
            <a:ext cx="9188826" cy="258840"/>
          </a:xfrm>
        </p:spPr>
        <p:txBody>
          <a:bodyPr>
            <a:normAutofit fontScale="25000" lnSpcReduction="20000"/>
          </a:bodyPr>
          <a:lstStyle/>
          <a:p>
            <a:pPr marL="0" indent="0" algn="just" defTabSz="914411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COME puoi PARTECIPARE: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4800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PRESENTA LA PROPOSTA DI CANDIDATURA SU CARTA SEMPLICE, CON DESCRIZIONE E MOTIVAZIONE DELLA PROPOSTA DI CANDIDATURA E DI OGNI ELEMENTO E/O DOCUMENTO ATTO A COMPROVARE L’EVENTUALE ASSEGNAZIONE DELLE CIVICHE BENEMERENZE</a:t>
            </a:r>
            <a:r>
              <a:rPr lang="it-IT" sz="4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353D6919-32C1-11C6-61DF-87E6707F25BE}"/>
              </a:ext>
            </a:extLst>
          </p:cNvPr>
          <p:cNvSpPr txBox="1">
            <a:spLocks/>
          </p:cNvSpPr>
          <p:nvPr/>
        </p:nvSpPr>
        <p:spPr>
          <a:xfrm>
            <a:off x="1794295" y="1926704"/>
            <a:ext cx="8893834" cy="494513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it-IT"/>
            </a:defPPr>
            <a:lvl1pPr algn="l" defTabSz="914411" rtl="0" eaLnBrk="1" latinLnBrk="0" hangingPunct="1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buNone/>
              <a:defRPr lang="it-IT" sz="3801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it-IT" sz="4000" spc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CIVICHE BENEMERENZE</a:t>
            </a:r>
          </a:p>
        </p:txBody>
      </p:sp>
      <p:sp>
        <p:nvSpPr>
          <p:cNvPr id="15" name="Segnaposto testo 7">
            <a:extLst>
              <a:ext uri="{FF2B5EF4-FFF2-40B4-BE49-F238E27FC236}">
                <a16:creationId xmlns:a16="http://schemas.microsoft.com/office/drawing/2014/main" id="{E02B2FD7-36CF-7A6D-03D6-96D2F6981252}"/>
              </a:ext>
            </a:extLst>
          </p:cNvPr>
          <p:cNvSpPr txBox="1">
            <a:spLocks/>
          </p:cNvSpPr>
          <p:nvPr/>
        </p:nvSpPr>
        <p:spPr>
          <a:xfrm>
            <a:off x="1518249" y="2702732"/>
            <a:ext cx="9188826" cy="24897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marL="0" indent="0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Tx/>
              <a:buNone/>
              <a:defRPr lang="it-IT" sz="1801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8" indent="-283468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9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15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21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27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32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38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44" indent="-228604" algn="l" defTabSz="914411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CHI può PARTECIPARE:</a:t>
            </a:r>
          </a:p>
          <a:p>
            <a:pPr algn="just" defTabSz="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it-IT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LE PROPOSTE DI CANDIDATURA POSSONO ESSERE INOLTRATE DA ENTI, ASSOCIAZIONI E SINGOLI CITTADINI RESIDENTI CHE, PER LORO CONOSCENZA DIRETTA, SIANO IN GRADO DI SEGNALARE I SOGGETTI MERITEVOLI DI RICEVERE I RICONOSCIMENTI PREVISTI. 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66581B6-AB50-8FFF-9FEE-A8C7C6034289}"/>
              </a:ext>
            </a:extLst>
          </p:cNvPr>
          <p:cNvSpPr txBox="1">
            <a:spLocks/>
          </p:cNvSpPr>
          <p:nvPr/>
        </p:nvSpPr>
        <p:spPr>
          <a:xfrm>
            <a:off x="1483743" y="5342822"/>
            <a:ext cx="9188827" cy="335876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it-IT"/>
            </a:defPPr>
            <a:lvl1pPr algn="l" defTabSz="914411" rtl="0" eaLnBrk="1" latinLnBrk="0" hangingPunct="1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buNone/>
              <a:defRPr lang="it-IT" sz="3801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it-IT" sz="2000" spc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ASSEGNAZIONE DI MEDAGLIE E CORNICI IN </a:t>
            </a:r>
            <a:r>
              <a:rPr lang="it-IT" sz="2200" spc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ARGENTO</a:t>
            </a:r>
          </a:p>
          <a:p>
            <a:pPr algn="ctr"/>
            <a:r>
              <a:rPr lang="it-IT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7579404-1640-4A40-197D-4253BAAF750B}"/>
              </a:ext>
            </a:extLst>
          </p:cNvPr>
          <p:cNvSpPr txBox="1">
            <a:spLocks/>
          </p:cNvSpPr>
          <p:nvPr/>
        </p:nvSpPr>
        <p:spPr>
          <a:xfrm>
            <a:off x="1483743" y="4749569"/>
            <a:ext cx="9223332" cy="48918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marL="0" indent="0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Tx/>
              <a:buNone/>
              <a:defRPr lang="it-IT" sz="1801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8" indent="-283468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9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15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21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27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32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38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44" indent="-228604" algn="l" defTabSz="914411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it-IT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LA TUA CANDIDATURA SARA’ ACCOLTA A MEZZO RACCOMANDATA A/R O MEDIANTE CONSEGNA A MANO AL PROTOCOLLO DEL COMUNE, OPPURE INVIATA ALL’INDIRIZZO </a:t>
            </a:r>
          </a:p>
          <a:p>
            <a:pPr algn="just" defTabSz="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it-IT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PEC: </a:t>
            </a:r>
            <a:r>
              <a:rPr lang="it-IT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COMUNE.OLGIATEMOLGORA@CERT.SAGA.IT</a:t>
            </a:r>
            <a:r>
              <a:rPr lang="it-IT" sz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– ENTRO IL 15/03/2025.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t-IT" sz="1100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magine 5" descr="comune stemma">
            <a:extLst>
              <a:ext uri="{FF2B5EF4-FFF2-40B4-BE49-F238E27FC236}">
                <a16:creationId xmlns:a16="http://schemas.microsoft.com/office/drawing/2014/main" id="{CF0E67A4-63DF-CF85-AFBC-328B4985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5" y="68108"/>
            <a:ext cx="1121923" cy="1245225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F4CD48-121E-6430-E321-EBA71C4BB13D}"/>
              </a:ext>
            </a:extLst>
          </p:cNvPr>
          <p:cNvSpPr txBox="1"/>
          <p:nvPr/>
        </p:nvSpPr>
        <p:spPr>
          <a:xfrm>
            <a:off x="1376735" y="4339747"/>
            <a:ext cx="921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11">
              <a:spcBef>
                <a:spcPts val="0"/>
              </a:spcBef>
              <a:buNone/>
            </a:pPr>
            <a:r>
              <a:rPr lang="it-IT" sz="1600" b="1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COME</a:t>
            </a:r>
            <a:r>
              <a:rPr lang="it-IT" sz="1800" b="1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puoi </a:t>
            </a:r>
            <a:r>
              <a:rPr lang="it-IT" sz="1600" b="1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PARTECIPARE</a:t>
            </a:r>
            <a:r>
              <a:rPr lang="it-IT" sz="1800" spc="1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4043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www.w3.org/XML/1998/namespace"/>
    <ds:schemaRef ds:uri="http://purl.org/dc/elements/1.1/"/>
    <ds:schemaRef ds:uri="230e9df3-be65-4c73-a93b-d1236ebd677e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156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Garamond</vt:lpstr>
      <vt:lpstr>Organico</vt:lpstr>
      <vt:lpstr>L’AMMINISTRAZIONE COMUNALE HA L’ONORE DI PREMIARE LE</vt:lpstr>
    </vt:vector>
  </TitlesOfParts>
  <Company>Michelin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L’AMMINISTRAZIONE COMUNALE HA L’ONORE DI PREMIARE IL</dc:title>
  <dc:creator>Paola Colombo</dc:creator>
  <cp:lastModifiedBy>segr02</cp:lastModifiedBy>
  <cp:revision>17</cp:revision>
  <cp:lastPrinted>2025-02-14T10:43:56Z</cp:lastPrinted>
  <dcterms:created xsi:type="dcterms:W3CDTF">2024-01-20T18:00:08Z</dcterms:created>
  <dcterms:modified xsi:type="dcterms:W3CDTF">2025-02-14T12:01:54Z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9e9a456-2778-4ca9-be06-1190b1e1118a_Enabled">
    <vt:lpwstr>true</vt:lpwstr>
  </property>
  <property fmtid="{D5CDD505-2E9C-101B-9397-08002B2CF9AE}" pid="4" name="MSIP_Label_09e9a456-2778-4ca9-be06-1190b1e1118a_SetDate">
    <vt:lpwstr>2025-01-28T07:28:14Z</vt:lpwstr>
  </property>
  <property fmtid="{D5CDD505-2E9C-101B-9397-08002B2CF9AE}" pid="5" name="MSIP_Label_09e9a456-2778-4ca9-be06-1190b1e1118a_Method">
    <vt:lpwstr>Standard</vt:lpwstr>
  </property>
  <property fmtid="{D5CDD505-2E9C-101B-9397-08002B2CF9AE}" pid="6" name="MSIP_Label_09e9a456-2778-4ca9-be06-1190b1e1118a_Name">
    <vt:lpwstr>D3</vt:lpwstr>
  </property>
  <property fmtid="{D5CDD505-2E9C-101B-9397-08002B2CF9AE}" pid="7" name="MSIP_Label_09e9a456-2778-4ca9-be06-1190b1e1118a_SiteId">
    <vt:lpwstr>658ba197-6c73-4fea-91bd-1c7d8de6bf2c</vt:lpwstr>
  </property>
  <property fmtid="{D5CDD505-2E9C-101B-9397-08002B2CF9AE}" pid="8" name="MSIP_Label_09e9a456-2778-4ca9-be06-1190b1e1118a_ActionId">
    <vt:lpwstr>4d7d5558-ea0b-4cde-84ce-c4d86901cdd4</vt:lpwstr>
  </property>
  <property fmtid="{D5CDD505-2E9C-101B-9397-08002B2CF9AE}" pid="9" name="MSIP_Label_09e9a456-2778-4ca9-be06-1190b1e1118a_ContentBits">
    <vt:lpwstr>0</vt:lpwstr>
  </property>
</Properties>
</file>